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357" r:id="rId3"/>
    <p:sldId id="356" r:id="rId4"/>
    <p:sldId id="358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55" r:id="rId17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300"/>
    <a:srgbClr val="386783"/>
    <a:srgbClr val="30566D"/>
    <a:srgbClr val="2A4C60"/>
    <a:srgbClr val="372641"/>
    <a:srgbClr val="A57B45"/>
    <a:srgbClr val="189DA6"/>
    <a:srgbClr val="DA0052"/>
    <a:srgbClr val="FED809"/>
    <a:srgbClr val="7D3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86050" autoAdjust="0"/>
  </p:normalViewPr>
  <p:slideViewPr>
    <p:cSldViewPr snapToGrid="0" snapToObjects="1">
      <p:cViewPr>
        <p:scale>
          <a:sx n="80" d="100"/>
          <a:sy n="80" d="100"/>
        </p:scale>
        <p:origin x="-1044" y="-8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A967-B794-4DEE-B3DF-B9E259C3D5A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4EDDE-9043-46B3-9E9F-C4B120F6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0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0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4EDDE-9043-46B3-9E9F-C4B120F6C9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5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65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9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7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25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8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5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82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3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E8A6-AFD1-294A-84A4-1C8AE32F2926}" type="datetimeFigureOut">
              <a:rPr lang="ru-RU" smtClean="0"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C801-83D5-2B47-BF32-E057D18159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2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55537" y="3157029"/>
            <a:ext cx="2663046" cy="976428"/>
          </a:xfrm>
          <a:prstGeom prst="rect">
            <a:avLst/>
          </a:prstGeom>
          <a:solidFill>
            <a:srgbClr val="FF5E0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9402" y="865749"/>
            <a:ext cx="3480578" cy="3452249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chemeClr val="bg1"/>
                </a:solidFill>
              </a:rPr>
              <a:t> ПРОСТО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ЧЕСТНО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ТОЧНО</a:t>
            </a:r>
          </a:p>
          <a:p>
            <a:pPr algn="l"/>
            <a:r>
              <a:rPr lang="ru-RU" sz="2400" b="1" dirty="0">
                <a:solidFill>
                  <a:srgbClr val="FFFF00"/>
                </a:solidFill>
              </a:rPr>
              <a:t>К</a:t>
            </a:r>
            <a:r>
              <a:rPr lang="ru-RU" sz="2400" b="1" dirty="0" smtClean="0">
                <a:solidFill>
                  <a:srgbClr val="FFFF00"/>
                </a:solidFill>
              </a:rPr>
              <a:t>АК УПРАВЛЯТЬ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СВОИМ ДОХОДОМ  </a:t>
            </a:r>
          </a:p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96564" y="3204654"/>
            <a:ext cx="2323269" cy="140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solidFill>
                  <a:schemeClr val="bg1"/>
                </a:solidFill>
              </a:rPr>
              <a:t>БИЗНЕС:</a:t>
            </a:r>
          </a:p>
        </p:txBody>
      </p:sp>
      <p:pic>
        <p:nvPicPr>
          <p:cNvPr id="1026" name="Picture 2" descr="P:\01-SIBVALEO\04-ЛОГОТИПЫ\Логотип НОВЫЙ СЗ_040714\logo_Glold_ru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53" y="865749"/>
            <a:ext cx="2199322" cy="22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7" name="Изображение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46" y="1850651"/>
            <a:ext cx="354042" cy="354042"/>
          </a:xfrm>
          <a:prstGeom prst="rect">
            <a:avLst/>
          </a:prstGeom>
        </p:spPr>
      </p:pic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690" y="1403638"/>
            <a:ext cx="1790903" cy="1790903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252" y="867477"/>
            <a:ext cx="3150152" cy="313780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46" y="3477655"/>
            <a:ext cx="758921" cy="75892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73" y="3477655"/>
            <a:ext cx="758921" cy="758921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1880783" y="4150749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/>
                </a:solidFill>
              </a:rPr>
              <a:t>500 БАЛЛОВ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3040532">
            <a:off x="3560829" y="3974317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2487426" y="2919157"/>
            <a:ext cx="1566513" cy="570885"/>
          </a:xfrm>
          <a:prstGeom prst="rect">
            <a:avLst/>
          </a:prstGeom>
          <a:solidFill>
            <a:srgbClr val="A57B45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500 БАЛЛОВ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3848125" y="4153478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55" name="Стрелка вправо 54"/>
          <p:cNvSpPr/>
          <p:nvPr/>
        </p:nvSpPr>
        <p:spPr>
          <a:xfrm rot="18943948">
            <a:off x="2580743" y="3987094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трелка вправо 65"/>
          <p:cNvSpPr/>
          <p:nvPr/>
        </p:nvSpPr>
        <p:spPr>
          <a:xfrm>
            <a:off x="1695493" y="3300741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3" name="Изображение 6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12" y="2571724"/>
            <a:ext cx="758921" cy="758921"/>
          </a:xfrm>
          <a:prstGeom prst="rect">
            <a:avLst/>
          </a:prstGeom>
        </p:spPr>
      </p:pic>
      <p:sp>
        <p:nvSpPr>
          <p:cNvPr id="65" name="Подзаголовок 2"/>
          <p:cNvSpPr txBox="1">
            <a:spLocks/>
          </p:cNvSpPr>
          <p:nvPr/>
        </p:nvSpPr>
        <p:spPr>
          <a:xfrm>
            <a:off x="1002017" y="3247547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688" y="1142930"/>
            <a:ext cx="818246" cy="818246"/>
          </a:xfrm>
          <a:prstGeom prst="rect">
            <a:avLst/>
          </a:prstGeom>
        </p:spPr>
      </p:pic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688" y="2308253"/>
            <a:ext cx="818246" cy="818246"/>
          </a:xfrm>
          <a:prstGeom prst="rect">
            <a:avLst/>
          </a:prstGeom>
        </p:spPr>
      </p:pic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14" y="1837070"/>
            <a:ext cx="354042" cy="354042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104518" y="2113391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4" name="Подзаголовок 2"/>
          <p:cNvSpPr txBox="1">
            <a:spLocks/>
          </p:cNvSpPr>
          <p:nvPr/>
        </p:nvSpPr>
        <p:spPr>
          <a:xfrm>
            <a:off x="1626535" y="2113391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68" name="Изображение 6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03" y="1379419"/>
            <a:ext cx="354042" cy="354042"/>
          </a:xfrm>
          <a:prstGeom prst="rect">
            <a:avLst/>
          </a:prstGeom>
        </p:spPr>
      </p:pic>
      <p:sp>
        <p:nvSpPr>
          <p:cNvPr id="69" name="Подзаголовок 2"/>
          <p:cNvSpPr txBox="1">
            <a:spLocks/>
          </p:cNvSpPr>
          <p:nvPr/>
        </p:nvSpPr>
        <p:spPr>
          <a:xfrm>
            <a:off x="1107307" y="1645157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70" name="Изображение 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035" y="1347670"/>
            <a:ext cx="354042" cy="354042"/>
          </a:xfrm>
          <a:prstGeom prst="rect">
            <a:avLst/>
          </a:prstGeom>
        </p:spPr>
      </p:pic>
      <p:sp>
        <p:nvSpPr>
          <p:cNvPr id="71" name="Подзаголовок 2"/>
          <p:cNvSpPr txBox="1">
            <a:spLocks/>
          </p:cNvSpPr>
          <p:nvPr/>
        </p:nvSpPr>
        <p:spPr>
          <a:xfrm>
            <a:off x="1629324" y="1610410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72" name="Изображение 7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" y="1350924"/>
            <a:ext cx="354042" cy="354042"/>
          </a:xfrm>
          <a:prstGeom prst="rect">
            <a:avLst/>
          </a:prstGeom>
        </p:spPr>
      </p:pic>
      <p:sp>
        <p:nvSpPr>
          <p:cNvPr id="73" name="Подзаголовок 2"/>
          <p:cNvSpPr txBox="1">
            <a:spLocks/>
          </p:cNvSpPr>
          <p:nvPr/>
        </p:nvSpPr>
        <p:spPr>
          <a:xfrm>
            <a:off x="600063" y="1616662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78" name="Изображение 7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63" y="1855290"/>
            <a:ext cx="354042" cy="354042"/>
          </a:xfrm>
          <a:prstGeom prst="rect">
            <a:avLst/>
          </a:prstGeom>
        </p:spPr>
      </p:pic>
      <p:sp>
        <p:nvSpPr>
          <p:cNvPr id="79" name="Подзаголовок 2"/>
          <p:cNvSpPr txBox="1">
            <a:spLocks/>
          </p:cNvSpPr>
          <p:nvPr/>
        </p:nvSpPr>
        <p:spPr>
          <a:xfrm>
            <a:off x="590352" y="2118030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80" name="Изображение 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46" y="894062"/>
            <a:ext cx="354042" cy="354042"/>
          </a:xfrm>
          <a:prstGeom prst="rect">
            <a:avLst/>
          </a:prstGeom>
        </p:spPr>
      </p:pic>
      <p:pic>
        <p:nvPicPr>
          <p:cNvPr id="81" name="Изображение 8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14" y="880481"/>
            <a:ext cx="354042" cy="354042"/>
          </a:xfrm>
          <a:prstGeom prst="rect">
            <a:avLst/>
          </a:prstGeom>
        </p:spPr>
      </p:pic>
      <p:sp>
        <p:nvSpPr>
          <p:cNvPr id="82" name="Подзаголовок 2"/>
          <p:cNvSpPr txBox="1">
            <a:spLocks/>
          </p:cNvSpPr>
          <p:nvPr/>
        </p:nvSpPr>
        <p:spPr>
          <a:xfrm>
            <a:off x="1104518" y="1156802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83" name="Подзаголовок 2"/>
          <p:cNvSpPr txBox="1">
            <a:spLocks/>
          </p:cNvSpPr>
          <p:nvPr/>
        </p:nvSpPr>
        <p:spPr>
          <a:xfrm>
            <a:off x="1626535" y="1156802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84" name="Изображение 8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63" y="898701"/>
            <a:ext cx="354042" cy="354042"/>
          </a:xfrm>
          <a:prstGeom prst="rect">
            <a:avLst/>
          </a:prstGeom>
        </p:spPr>
      </p:pic>
      <p:sp>
        <p:nvSpPr>
          <p:cNvPr id="85" name="Подзаголовок 2"/>
          <p:cNvSpPr txBox="1">
            <a:spLocks/>
          </p:cNvSpPr>
          <p:nvPr/>
        </p:nvSpPr>
        <p:spPr>
          <a:xfrm>
            <a:off x="590352" y="1161441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86" name="Изображение 8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46" y="397029"/>
            <a:ext cx="354042" cy="354042"/>
          </a:xfrm>
          <a:prstGeom prst="rect">
            <a:avLst/>
          </a:prstGeom>
        </p:spPr>
      </p:pic>
      <p:pic>
        <p:nvPicPr>
          <p:cNvPr id="87" name="Изображение 8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14" y="383448"/>
            <a:ext cx="354042" cy="354042"/>
          </a:xfrm>
          <a:prstGeom prst="rect">
            <a:avLst/>
          </a:prstGeom>
        </p:spPr>
      </p:pic>
      <p:sp>
        <p:nvSpPr>
          <p:cNvPr id="88" name="Подзаголовок 2"/>
          <p:cNvSpPr txBox="1">
            <a:spLocks/>
          </p:cNvSpPr>
          <p:nvPr/>
        </p:nvSpPr>
        <p:spPr>
          <a:xfrm>
            <a:off x="1104518" y="659769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89" name="Подзаголовок 2"/>
          <p:cNvSpPr txBox="1">
            <a:spLocks/>
          </p:cNvSpPr>
          <p:nvPr/>
        </p:nvSpPr>
        <p:spPr>
          <a:xfrm>
            <a:off x="1626535" y="659769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90" name="Изображение 8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63" y="401668"/>
            <a:ext cx="354042" cy="354042"/>
          </a:xfrm>
          <a:prstGeom prst="rect">
            <a:avLst/>
          </a:prstGeom>
        </p:spPr>
      </p:pic>
      <p:sp>
        <p:nvSpPr>
          <p:cNvPr id="91" name="Подзаголовок 2"/>
          <p:cNvSpPr txBox="1">
            <a:spLocks/>
          </p:cNvSpPr>
          <p:nvPr/>
        </p:nvSpPr>
        <p:spPr>
          <a:xfrm>
            <a:off x="590352" y="664408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92" name="Изображение 9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709" y="880481"/>
            <a:ext cx="354042" cy="354042"/>
          </a:xfrm>
          <a:prstGeom prst="rect">
            <a:avLst/>
          </a:prstGeom>
        </p:spPr>
      </p:pic>
      <p:sp>
        <p:nvSpPr>
          <p:cNvPr id="93" name="Подзаголовок 2"/>
          <p:cNvSpPr txBox="1">
            <a:spLocks/>
          </p:cNvSpPr>
          <p:nvPr/>
        </p:nvSpPr>
        <p:spPr>
          <a:xfrm>
            <a:off x="2582713" y="1156802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94" name="Изображение 9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58" y="898701"/>
            <a:ext cx="354042" cy="354042"/>
          </a:xfrm>
          <a:prstGeom prst="rect">
            <a:avLst/>
          </a:prstGeom>
        </p:spPr>
      </p:pic>
      <p:sp>
        <p:nvSpPr>
          <p:cNvPr id="95" name="Подзаголовок 2"/>
          <p:cNvSpPr txBox="1">
            <a:spLocks/>
          </p:cNvSpPr>
          <p:nvPr/>
        </p:nvSpPr>
        <p:spPr>
          <a:xfrm>
            <a:off x="2068547" y="1161441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96" name="Изображение 9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709" y="383448"/>
            <a:ext cx="354042" cy="354042"/>
          </a:xfrm>
          <a:prstGeom prst="rect">
            <a:avLst/>
          </a:prstGeom>
        </p:spPr>
      </p:pic>
      <p:sp>
        <p:nvSpPr>
          <p:cNvPr id="97" name="Подзаголовок 2"/>
          <p:cNvSpPr txBox="1">
            <a:spLocks/>
          </p:cNvSpPr>
          <p:nvPr/>
        </p:nvSpPr>
        <p:spPr>
          <a:xfrm>
            <a:off x="2582713" y="659769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98" name="Изображение 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58" y="401668"/>
            <a:ext cx="354042" cy="354042"/>
          </a:xfrm>
          <a:prstGeom prst="rect">
            <a:avLst/>
          </a:prstGeom>
        </p:spPr>
      </p:pic>
      <p:sp>
        <p:nvSpPr>
          <p:cNvPr id="99" name="Подзаголовок 2"/>
          <p:cNvSpPr txBox="1">
            <a:spLocks/>
          </p:cNvSpPr>
          <p:nvPr/>
        </p:nvSpPr>
        <p:spPr>
          <a:xfrm>
            <a:off x="2068547" y="664408"/>
            <a:ext cx="375012" cy="181903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bg1"/>
                </a:solidFill>
              </a:rPr>
              <a:t>500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4440922" y="1868928"/>
            <a:ext cx="1341513" cy="205771"/>
          </a:xfrm>
          <a:prstGeom prst="rightArrow">
            <a:avLst/>
          </a:prstGeom>
          <a:solidFill>
            <a:srgbClr val="386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Стрелка вправо 100"/>
          <p:cNvSpPr/>
          <p:nvPr/>
        </p:nvSpPr>
        <p:spPr>
          <a:xfrm rot="10800000">
            <a:off x="4440922" y="3009913"/>
            <a:ext cx="1341513" cy="205771"/>
          </a:xfrm>
          <a:prstGeom prst="rightArrow">
            <a:avLst/>
          </a:prstGeom>
          <a:solidFill>
            <a:srgbClr val="3867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893129" y="1837179"/>
            <a:ext cx="1031780" cy="266323"/>
          </a:xfrm>
          <a:prstGeom prst="rect">
            <a:avLst/>
          </a:prstGeom>
          <a:solidFill>
            <a:srgbClr val="38678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</a:rPr>
              <a:t>5 000 БАЛЛОВ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4893129" y="2972947"/>
            <a:ext cx="1031780" cy="266323"/>
          </a:xfrm>
          <a:prstGeom prst="rect">
            <a:avLst/>
          </a:prstGeom>
          <a:solidFill>
            <a:srgbClr val="38678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</a:rPr>
              <a:t>5 000 БАЛЛОВ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2" name="Подзаголовок 2"/>
          <p:cNvSpPr txBox="1">
            <a:spLocks/>
          </p:cNvSpPr>
          <p:nvPr/>
        </p:nvSpPr>
        <p:spPr>
          <a:xfrm>
            <a:off x="6219701" y="1813005"/>
            <a:ext cx="2275046" cy="10207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386783"/>
                </a:solidFill>
              </a:rPr>
              <a:t>10 000</a:t>
            </a:r>
            <a:br>
              <a:rPr lang="ru-RU" sz="2800" b="1" dirty="0" smtClean="0">
                <a:solidFill>
                  <a:srgbClr val="386783"/>
                </a:solidFill>
              </a:rPr>
            </a:br>
            <a:r>
              <a:rPr lang="ru-RU" sz="2800" b="1" dirty="0" smtClean="0">
                <a:solidFill>
                  <a:srgbClr val="386783"/>
                </a:solidFill>
              </a:rPr>
              <a:t>БАЛЛОВ</a:t>
            </a:r>
            <a:endParaRPr lang="ru-RU" sz="2800" b="1" dirty="0">
              <a:solidFill>
                <a:srgbClr val="386783"/>
              </a:solidFill>
            </a:endParaRPr>
          </a:p>
        </p:txBody>
      </p:sp>
      <p:pic>
        <p:nvPicPr>
          <p:cNvPr id="103" name="Изображение 10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997" y="965094"/>
            <a:ext cx="392694" cy="392694"/>
          </a:xfrm>
          <a:prstGeom prst="rect">
            <a:avLst/>
          </a:prstGeom>
        </p:spPr>
      </p:pic>
      <p:pic>
        <p:nvPicPr>
          <p:cNvPr id="104" name="Изображение 10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997" y="2191112"/>
            <a:ext cx="392694" cy="392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24 0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24 0 " pathEditMode="relative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24 0 " pathEditMode="relative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24 0 " pathEditMode="relative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  <p:bldP spid="69" grpId="0" animBg="1"/>
      <p:bldP spid="71" grpId="0" animBg="1"/>
      <p:bldP spid="73" grpId="0" animBg="1"/>
      <p:bldP spid="79" grpId="0" animBg="1"/>
      <p:bldP spid="82" grpId="0" animBg="1"/>
      <p:bldP spid="83" grpId="0" animBg="1"/>
      <p:bldP spid="85" grpId="0" animBg="1"/>
      <p:bldP spid="88" grpId="0" animBg="1"/>
      <p:bldP spid="89" grpId="0" animBg="1"/>
      <p:bldP spid="91" grpId="0" animBg="1"/>
      <p:bldP spid="93" grpId="0" animBg="1"/>
      <p:bldP spid="95" grpId="0" animBg="1"/>
      <p:bldP spid="97" grpId="0" animBg="1"/>
      <p:bldP spid="99" grpId="0" animBg="1"/>
      <p:bldP spid="36" grpId="0" animBg="1"/>
      <p:bldP spid="38" grpId="0" animBg="1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03" y="1748294"/>
            <a:ext cx="2622060" cy="26220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15144" y="1663408"/>
            <a:ext cx="353087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7B45"/>
                </a:solidFill>
              </a:rPr>
              <a:t>ВАШИ ВЫГОДЫ:</a:t>
            </a:r>
            <a:endParaRPr lang="ru-RU" sz="3600" b="1" dirty="0">
              <a:solidFill>
                <a:srgbClr val="A57B45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5727" y="1007243"/>
            <a:ext cx="1797269" cy="523220"/>
          </a:xfrm>
          <a:prstGeom prst="rect">
            <a:avLst/>
          </a:prstGeom>
          <a:solidFill>
            <a:srgbClr val="A57B4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893" y="1938408"/>
            <a:ext cx="841502" cy="84369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421595" y="2299450"/>
            <a:ext cx="3640841" cy="84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FF6600"/>
                </a:solidFill>
              </a:rPr>
              <a:t>ЧЕК, В СРЕДНЕМ</a:t>
            </a:r>
            <a:br>
              <a:rPr lang="ru-RU" sz="2000" b="1" dirty="0" smtClean="0">
                <a:solidFill>
                  <a:srgbClr val="FF6600"/>
                </a:solidFill>
              </a:rPr>
            </a:br>
            <a:r>
              <a:rPr lang="ru-RU" sz="4400" b="1" dirty="0" smtClean="0">
                <a:solidFill>
                  <a:srgbClr val="FF6600"/>
                </a:solidFill>
              </a:rPr>
              <a:t>60 000 РУБ.</a:t>
            </a:r>
            <a:endParaRPr lang="ru-RU" sz="4400" b="1" dirty="0">
              <a:solidFill>
                <a:srgbClr val="FF660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421595" y="3345629"/>
            <a:ext cx="3640841" cy="76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DA0052"/>
                </a:solidFill>
              </a:rPr>
              <a:t>+ БОНУС </a:t>
            </a:r>
            <a:r>
              <a:rPr lang="ru-RU" sz="1800" b="1" dirty="0" smtClean="0">
                <a:solidFill>
                  <a:srgbClr val="DA0052"/>
                </a:solidFill>
              </a:rPr>
              <a:t>БЫСТРЫЙ СТАРТ</a:t>
            </a:r>
            <a:r>
              <a:rPr lang="ru-RU" sz="1800" b="1" dirty="0">
                <a:solidFill>
                  <a:srgbClr val="FF6600"/>
                </a:solidFill>
              </a:rPr>
              <a:t/>
            </a:r>
            <a:br>
              <a:rPr lang="ru-RU" sz="1800" b="1" dirty="0">
                <a:solidFill>
                  <a:srgbClr val="FF6600"/>
                </a:solidFill>
              </a:rPr>
            </a:br>
            <a:r>
              <a:rPr lang="ru-RU" sz="1800" b="1" dirty="0" smtClean="0">
                <a:solidFill>
                  <a:srgbClr val="A57B45"/>
                </a:solidFill>
              </a:rPr>
              <a:t>+ АВТОПРОГРАММА</a:t>
            </a:r>
            <a:endParaRPr lang="ru-RU" sz="1800" b="1" dirty="0">
              <a:solidFill>
                <a:srgbClr val="A57B45"/>
              </a:solidFill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20" y="4154012"/>
            <a:ext cx="574943" cy="574943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274" y="4146431"/>
            <a:ext cx="574943" cy="5749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70915" y="1906812"/>
            <a:ext cx="656175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7B45"/>
                </a:solidFill>
              </a:rPr>
              <a:t>Выращивать профессионалов!</a:t>
            </a:r>
            <a:endParaRPr lang="ru-RU" sz="3600" b="1" dirty="0">
              <a:solidFill>
                <a:srgbClr val="A57B45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062" y="694331"/>
            <a:ext cx="6009440" cy="104951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КАКИМИ БУДУТ ВАШИ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СЛЕДУЮЩИЕ ШАГИ?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0915" y="2361182"/>
            <a:ext cx="656175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7B45"/>
                </a:solidFill>
              </a:rPr>
              <a:t>ЧЕМ БОЛЬШЕ, ТЕМ ЛУЧШЕ! </a:t>
            </a:r>
            <a:endParaRPr lang="ru-RU" sz="3600" b="1" dirty="0">
              <a:solidFill>
                <a:srgbClr val="A57B45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600" y="2996991"/>
            <a:ext cx="1028869" cy="163449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200" y="2994052"/>
            <a:ext cx="1030590" cy="163449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854" y="2996991"/>
            <a:ext cx="1030590" cy="16344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359" y="2996991"/>
            <a:ext cx="1030590" cy="163449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50" y="2996991"/>
            <a:ext cx="1028869" cy="16344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799" y="1852952"/>
            <a:ext cx="2626639" cy="262663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09507" y="1030312"/>
            <a:ext cx="353087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7B45"/>
                </a:solidFill>
              </a:rPr>
              <a:t>ВЫ ЛИДЕР!</a:t>
            </a:r>
            <a:endParaRPr lang="ru-RU" sz="3600" b="1" dirty="0">
              <a:solidFill>
                <a:srgbClr val="A57B4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4318" y="996904"/>
            <a:ext cx="3530879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+1 ПРОФЕССИОНАЛ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40 000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БАЛЛОВ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893" y="2044238"/>
            <a:ext cx="841502" cy="84369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83395" y="2644524"/>
            <a:ext cx="3349796" cy="13424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467240" y="2793563"/>
            <a:ext cx="2763637" cy="108922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ВАША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НАГРАДА ОТ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КОМПАНИИ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ЭКСКЛЮЗИВНОЕ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ПУТЕШЕСТВИЕ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884" y="2729189"/>
            <a:ext cx="1195759" cy="119575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20" y="4250989"/>
            <a:ext cx="574943" cy="5749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96591" y="4249643"/>
            <a:ext cx="3530879" cy="57554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A57B45"/>
                </a:solidFill>
              </a:rPr>
              <a:t>И ВЫ УЧАСТНИК</a:t>
            </a:r>
            <a:br>
              <a:rPr lang="ru-RU" sz="1400" b="1" dirty="0" smtClean="0">
                <a:solidFill>
                  <a:srgbClr val="A57B45"/>
                </a:solidFill>
              </a:rPr>
            </a:br>
            <a:r>
              <a:rPr lang="ru-RU" sz="1400" b="1" dirty="0" smtClean="0">
                <a:solidFill>
                  <a:srgbClr val="A57B45"/>
                </a:solidFill>
              </a:rPr>
              <a:t>ЖИЛИЩНОЙ ПРОГРАММЫ</a:t>
            </a:r>
            <a:endParaRPr lang="ru-RU" sz="1400" b="1" dirty="0">
              <a:solidFill>
                <a:srgbClr val="A57B45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421595" y="1588378"/>
            <a:ext cx="3640841" cy="464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FF6600"/>
                </a:solidFill>
              </a:rPr>
              <a:t>ЧЕК, В СРЕДНЕМ</a:t>
            </a:r>
            <a:endParaRPr lang="ru-RU" sz="4400" b="1" dirty="0">
              <a:solidFill>
                <a:srgbClr val="FF660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4421595" y="1750612"/>
            <a:ext cx="3640841" cy="840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 smtClean="0">
                <a:solidFill>
                  <a:srgbClr val="FF6600"/>
                </a:solidFill>
              </a:rPr>
              <a:t>90 000 РУБ.</a:t>
            </a:r>
            <a:endParaRPr lang="ru-RU" sz="4400" b="1" dirty="0">
              <a:solidFill>
                <a:srgbClr val="FF66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799" y="1850648"/>
            <a:ext cx="2626639" cy="262663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893" y="2044238"/>
            <a:ext cx="841502" cy="84369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08249" y="3080048"/>
            <a:ext cx="3349796" cy="1342473"/>
          </a:xfrm>
          <a:prstGeom prst="rect">
            <a:avLst/>
          </a:prstGeom>
          <a:solidFill>
            <a:srgbClr val="D1030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592094" y="3229087"/>
            <a:ext cx="3353929" cy="108922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</a:rPr>
              <a:t>ВАША </a:t>
            </a:r>
            <a:r>
              <a:rPr lang="ru-RU" sz="1400" dirty="0" smtClean="0">
                <a:solidFill>
                  <a:schemeClr val="bg1"/>
                </a:solidFill>
              </a:rPr>
              <a:t>НАГРАДА ОТ </a:t>
            </a:r>
            <a:r>
              <a:rPr lang="ru-RU" sz="1400" dirty="0">
                <a:solidFill>
                  <a:schemeClr val="bg1"/>
                </a:solidFill>
              </a:rPr>
              <a:t>КОМПАНИИ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АВТОМОБИЛЬ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MERCEDE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863" y="3188565"/>
            <a:ext cx="1125896" cy="11258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09507" y="1030312"/>
            <a:ext cx="3530879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7B45"/>
                </a:solidFill>
              </a:rPr>
              <a:t>ВЫ НАЦИОНАЛЬНЫЙ</a:t>
            </a:r>
            <a:br>
              <a:rPr lang="ru-RU" sz="2800" b="1" dirty="0" smtClean="0">
                <a:solidFill>
                  <a:srgbClr val="A57B45"/>
                </a:solidFill>
              </a:rPr>
            </a:br>
            <a:r>
              <a:rPr lang="ru-RU" sz="2800" b="1" dirty="0" smtClean="0">
                <a:solidFill>
                  <a:srgbClr val="A57B45"/>
                </a:solidFill>
              </a:rPr>
              <a:t>ЛИДЕР!</a:t>
            </a:r>
            <a:endParaRPr lang="ru-RU" sz="3600" b="1" dirty="0">
              <a:solidFill>
                <a:srgbClr val="A57B45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4318" y="996904"/>
            <a:ext cx="3530879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+5 ПРОФЕССИОНАЛОВ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200 000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БАЛЛОВ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421595" y="2011698"/>
            <a:ext cx="3640841" cy="464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FF6600"/>
                </a:solidFill>
              </a:rPr>
              <a:t>ЧЕК, В СРЕДНЕМ</a:t>
            </a:r>
            <a:endParaRPr lang="ru-RU" sz="4400" b="1" dirty="0">
              <a:solidFill>
                <a:srgbClr val="FF6600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421595" y="2173932"/>
            <a:ext cx="3640841" cy="840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 smtClean="0">
                <a:solidFill>
                  <a:srgbClr val="FF6600"/>
                </a:solidFill>
              </a:rPr>
              <a:t>300 000 РУБ.</a:t>
            </a:r>
            <a:endParaRPr lang="ru-RU" sz="4400" b="1" dirty="0">
              <a:solidFill>
                <a:srgbClr val="FF66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85722" y="1949142"/>
            <a:ext cx="781273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A57B45"/>
                </a:solidFill>
              </a:rPr>
              <a:t>5</a:t>
            </a:r>
            <a:endParaRPr lang="ru-RU" sz="9600" b="1" dirty="0">
              <a:solidFill>
                <a:srgbClr val="A57B45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5917" y="1221172"/>
            <a:ext cx="5718452" cy="69640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БИЗНЕС – ПРОСТО!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2078" y="3303809"/>
            <a:ext cx="1419156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A57B45"/>
                </a:solidFill>
              </a:rPr>
              <a:t>ШАГОВ</a:t>
            </a:r>
            <a:endParaRPr lang="ru-RU" sz="2400" b="1" dirty="0">
              <a:solidFill>
                <a:srgbClr val="A57B4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9750" y="3818389"/>
            <a:ext cx="941917" cy="383194"/>
          </a:xfrm>
          <a:prstGeom prst="rect">
            <a:avLst/>
          </a:prstGeom>
          <a:solidFill>
            <a:srgbClr val="A57B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18807" y="1949142"/>
            <a:ext cx="781273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6600"/>
                </a:solidFill>
              </a:rPr>
              <a:t>2</a:t>
            </a:r>
            <a:endParaRPr lang="ru-RU" sz="9600" b="1" dirty="0">
              <a:solidFill>
                <a:srgbClr val="FF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0293" y="3303809"/>
            <a:ext cx="188889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6600"/>
                </a:solidFill>
              </a:rPr>
              <a:t>ПРАВИЛА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42835" y="3818389"/>
            <a:ext cx="941917" cy="38319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68857" y="1949142"/>
            <a:ext cx="781273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40B300"/>
                </a:solidFill>
              </a:rPr>
              <a:t>3</a:t>
            </a:r>
            <a:endParaRPr lang="ru-RU" sz="9600" b="1" dirty="0">
              <a:solidFill>
                <a:srgbClr val="40B3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20343" y="3303809"/>
            <a:ext cx="188889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40B300"/>
                </a:solidFill>
              </a:rPr>
              <a:t>ДЕЙСТВИЯ</a:t>
            </a:r>
            <a:endParaRPr lang="ru-RU" sz="2400" b="1" dirty="0">
              <a:solidFill>
                <a:srgbClr val="40B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2885" y="3818389"/>
            <a:ext cx="941917" cy="383194"/>
          </a:xfrm>
          <a:prstGeom prst="rect">
            <a:avLst/>
          </a:prstGeom>
          <a:solidFill>
            <a:srgbClr val="40B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2" grpId="0" animBg="1"/>
      <p:bldP spid="12" grpId="0"/>
      <p:bldP spid="15" grpId="0"/>
      <p:bldP spid="17" grpId="0" animBg="1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38311" y="1928045"/>
            <a:ext cx="2986021" cy="13144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НАСТОЯЩАЯ ПРИРОДА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НАСТОЯЩАЯ НАУКА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ДЛЯ ЛЮДЕЙ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P:\01-SIBVALEO\04-ЛОГОТИПЫ\Логотип НОВЫЙ СЗ_040714\logo_Glold_ru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60" y="1245760"/>
            <a:ext cx="2199322" cy="22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444" y="1037844"/>
            <a:ext cx="2606040" cy="41056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15144" y="2181975"/>
            <a:ext cx="3530879" cy="178510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199121"/>
                </a:solidFill>
              </a:rPr>
              <a:t>НАУЧИТЬСЯ</a:t>
            </a:r>
            <a:br>
              <a:rPr lang="ru-RU" sz="2800" b="1" dirty="0" smtClean="0">
                <a:solidFill>
                  <a:srgbClr val="199121"/>
                </a:solidFill>
              </a:rPr>
            </a:br>
            <a:r>
              <a:rPr lang="ru-RU" sz="2800" b="1" dirty="0" smtClean="0">
                <a:solidFill>
                  <a:srgbClr val="199121"/>
                </a:solidFill>
              </a:rPr>
              <a:t>ДЕЛАТЬ</a:t>
            </a:r>
            <a:br>
              <a:rPr lang="ru-RU" sz="2800" b="1" dirty="0" smtClean="0">
                <a:solidFill>
                  <a:srgbClr val="199121"/>
                </a:solidFill>
              </a:rPr>
            </a:br>
            <a:r>
              <a:rPr lang="ru-RU" sz="5400" b="1" dirty="0" smtClean="0">
                <a:solidFill>
                  <a:srgbClr val="199121"/>
                </a:solidFill>
              </a:rPr>
              <a:t>500 </a:t>
            </a:r>
            <a:r>
              <a:rPr lang="ru-RU" sz="3600" b="1" dirty="0" smtClean="0">
                <a:solidFill>
                  <a:srgbClr val="199121"/>
                </a:solidFill>
              </a:rPr>
              <a:t>БАЛЛОВ</a:t>
            </a:r>
            <a:endParaRPr lang="ru-RU" sz="3600" b="1" dirty="0">
              <a:solidFill>
                <a:srgbClr val="1991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5727" y="1398814"/>
            <a:ext cx="1797269" cy="523220"/>
          </a:xfrm>
          <a:prstGeom prst="rect">
            <a:avLst/>
          </a:prstGeom>
          <a:solidFill>
            <a:srgbClr val="19912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623" y="123478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444" y="1037844"/>
            <a:ext cx="2606040" cy="41056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5727" y="1398814"/>
            <a:ext cx="1797269" cy="523220"/>
          </a:xfrm>
          <a:prstGeom prst="rect">
            <a:avLst/>
          </a:prstGeom>
          <a:solidFill>
            <a:srgbClr val="19912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5727" y="2012647"/>
            <a:ext cx="353087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99121"/>
                </a:solidFill>
              </a:rPr>
              <a:t>ВАШИ </a:t>
            </a:r>
            <a:r>
              <a:rPr lang="ru-RU" sz="2800" b="1" dirty="0" smtClean="0">
                <a:solidFill>
                  <a:srgbClr val="199121"/>
                </a:solidFill>
              </a:rPr>
              <a:t>ВЫГОДЫ:</a:t>
            </a:r>
            <a:endParaRPr lang="ru-RU" sz="2800" b="1" dirty="0">
              <a:solidFill>
                <a:srgbClr val="19912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421595" y="2401175"/>
            <a:ext cx="3640841" cy="76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rgbClr val="FF6600"/>
                </a:solidFill>
              </a:rPr>
              <a:t>3 </a:t>
            </a:r>
            <a:r>
              <a:rPr lang="ru-RU" sz="4000" b="1" dirty="0">
                <a:solidFill>
                  <a:srgbClr val="FF6600"/>
                </a:solidFill>
              </a:rPr>
              <a:t>750 </a:t>
            </a:r>
            <a:r>
              <a:rPr lang="ru-RU" sz="2400" b="1" dirty="0">
                <a:solidFill>
                  <a:srgbClr val="FF6600"/>
                </a:solidFill>
              </a:rPr>
              <a:t>РУБ. В МЕСЯЦ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474109" y="3205536"/>
            <a:ext cx="1855534" cy="1119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D3F29"/>
                </a:solidFill>
              </a:rPr>
              <a:t>+ ПРИЗНАНИЕ</a:t>
            </a:r>
            <a:br>
              <a:rPr lang="ru-RU" sz="2000" b="1" dirty="0" smtClean="0">
                <a:solidFill>
                  <a:srgbClr val="7D3F29"/>
                </a:solidFill>
              </a:rPr>
            </a:br>
            <a:r>
              <a:rPr lang="ru-RU" sz="2000" b="1" dirty="0" smtClean="0">
                <a:solidFill>
                  <a:srgbClr val="7D3F29"/>
                </a:solidFill>
              </a:rPr>
              <a:t>   КЛУБА 500</a:t>
            </a:r>
            <a:endParaRPr lang="ru-RU" sz="2000" b="1" dirty="0">
              <a:solidFill>
                <a:srgbClr val="7D3F29"/>
              </a:solidFill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809" y="3182159"/>
            <a:ext cx="1145286" cy="1145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623" y="123478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15144" y="2181975"/>
            <a:ext cx="3530879" cy="181588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76092"/>
                </a:solidFill>
              </a:rPr>
              <a:t>Найти 4-5 ЧЕЛОВЕК,  которые </a:t>
            </a:r>
            <a:r>
              <a:rPr lang="ru-RU" sz="2800" b="1" dirty="0">
                <a:solidFill>
                  <a:srgbClr val="376092"/>
                </a:solidFill>
              </a:rPr>
              <a:t>смогут сделать </a:t>
            </a:r>
            <a:r>
              <a:rPr lang="ru-RU" sz="2800" b="1" dirty="0" smtClean="0">
                <a:solidFill>
                  <a:srgbClr val="376092"/>
                </a:solidFill>
              </a:rPr>
              <a:t>то же,</a:t>
            </a:r>
            <a:br>
              <a:rPr lang="ru-RU" sz="2800" b="1" dirty="0" smtClean="0">
                <a:solidFill>
                  <a:srgbClr val="376092"/>
                </a:solidFill>
              </a:rPr>
            </a:br>
            <a:r>
              <a:rPr lang="ru-RU" sz="2800" b="1" dirty="0" smtClean="0">
                <a:solidFill>
                  <a:srgbClr val="376092"/>
                </a:solidFill>
              </a:rPr>
              <a:t>что </a:t>
            </a:r>
            <a:r>
              <a:rPr lang="ru-RU" sz="2800" b="1" dirty="0">
                <a:solidFill>
                  <a:srgbClr val="376092"/>
                </a:solidFill>
              </a:rPr>
              <a:t>и ВЫ. </a:t>
            </a:r>
            <a:endParaRPr lang="ru-RU" sz="3600" b="1" dirty="0">
              <a:solidFill>
                <a:srgbClr val="37609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5727" y="1398814"/>
            <a:ext cx="17972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483" y="1483081"/>
            <a:ext cx="2690761" cy="3185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623" y="123478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665" y="409650"/>
            <a:ext cx="1748045" cy="1748045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947" y="389902"/>
            <a:ext cx="1673995" cy="1117524"/>
          </a:xfrm>
          <a:prstGeom prst="rect">
            <a:avLst/>
          </a:prstGeom>
        </p:spPr>
      </p:pic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818" y="1630682"/>
            <a:ext cx="1673995" cy="1117524"/>
          </a:xfrm>
          <a:prstGeom prst="rect">
            <a:avLst/>
          </a:prstGeom>
        </p:spPr>
      </p:pic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760" y="446303"/>
            <a:ext cx="1673995" cy="1117524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56" y="1630682"/>
            <a:ext cx="1673995" cy="111752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170" y="482037"/>
            <a:ext cx="758921" cy="75892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78" y="1677628"/>
            <a:ext cx="758921" cy="75892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30" y="489942"/>
            <a:ext cx="758921" cy="758921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55" y="1689723"/>
            <a:ext cx="758921" cy="75892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30225" y="3306628"/>
            <a:ext cx="2163147" cy="992500"/>
          </a:xfrm>
          <a:prstGeom prst="rect">
            <a:avLst/>
          </a:prstGeom>
          <a:solidFill>
            <a:srgbClr val="199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469507" y="1155131"/>
            <a:ext cx="803869" cy="29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/>
                </a:solidFill>
              </a:rPr>
              <a:t>500 БАЛЛОВ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54177" y="2391627"/>
            <a:ext cx="410495" cy="187594"/>
          </a:xfrm>
          <a:prstGeom prst="rightArrow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743034" y="1919684"/>
            <a:ext cx="1566513" cy="570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500 БАЛЛОВ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1719730" y="2353451"/>
            <a:ext cx="803869" cy="29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6416996" y="1200483"/>
            <a:ext cx="410495" cy="187594"/>
          </a:xfrm>
          <a:prstGeom prst="rightArrow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6775365" y="1155131"/>
            <a:ext cx="803869" cy="29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6193229" y="2403722"/>
            <a:ext cx="410495" cy="187594"/>
          </a:xfrm>
          <a:prstGeom prst="rightArrow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>
          <a:xfrm>
            <a:off x="6523460" y="2365546"/>
            <a:ext cx="803869" cy="2929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1857631" y="2698138"/>
            <a:ext cx="5335650" cy="607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0000"/>
                </a:solidFill>
              </a:rPr>
              <a:t>ВАШИ ВЫГОДЫ</a:t>
            </a: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2396667" y="600259"/>
            <a:ext cx="1057734" cy="640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≈5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продаж</a:t>
            </a: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2586311" y="1794975"/>
            <a:ext cx="1057734" cy="640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≈5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продаж</a:t>
            </a: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5585582" y="617234"/>
            <a:ext cx="1057734" cy="640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≈5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продаж</a:t>
            </a: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5448792" y="1849036"/>
            <a:ext cx="1057734" cy="640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≈5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продаж</a:t>
            </a:r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1272777" y="3445749"/>
            <a:ext cx="1934455" cy="7129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3 </a:t>
            </a:r>
            <a:r>
              <a:rPr lang="ru-RU" sz="4000" b="1" dirty="0">
                <a:solidFill>
                  <a:schemeClr val="bg1"/>
                </a:solidFill>
              </a:rPr>
              <a:t>750 </a:t>
            </a:r>
            <a:r>
              <a:rPr lang="ru-RU" sz="4000" b="1" dirty="0" smtClean="0">
                <a:solidFill>
                  <a:schemeClr val="bg1"/>
                </a:solidFill>
              </a:rPr>
              <a:t>р.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211799" y="1203136"/>
            <a:ext cx="410495" cy="187594"/>
          </a:xfrm>
          <a:prstGeom prst="rightArrow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93372" y="3306628"/>
            <a:ext cx="4824045" cy="992500"/>
          </a:xfrm>
          <a:prstGeom prst="rect">
            <a:avLst/>
          </a:prstGeom>
          <a:solidFill>
            <a:srgbClr val="FED8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3520588" y="3338333"/>
            <a:ext cx="4438076" cy="94897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tx1"/>
                </a:solidFill>
              </a:rPr>
              <a:t>+ НОВЫЙ </a:t>
            </a:r>
            <a:r>
              <a:rPr lang="ru-RU" b="1" dirty="0" smtClean="0">
                <a:solidFill>
                  <a:schemeClr val="tx1"/>
                </a:solidFill>
              </a:rPr>
              <a:t>доход 5</a:t>
            </a:r>
            <a:r>
              <a:rPr lang="ru-RU" b="1" dirty="0">
                <a:solidFill>
                  <a:schemeClr val="tx1"/>
                </a:solidFill>
              </a:rPr>
              <a:t>-10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>
                <a:solidFill>
                  <a:schemeClr val="tx1"/>
                </a:solidFill>
              </a:rPr>
              <a:t>объема продаж ваших людей!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93372" y="3305807"/>
            <a:ext cx="4824045" cy="992500"/>
          </a:xfrm>
          <a:prstGeom prst="rect">
            <a:avLst/>
          </a:prstGeom>
          <a:solidFill>
            <a:srgbClr val="FED8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57333" y="3305807"/>
            <a:ext cx="2360084" cy="9925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34762" y="3527927"/>
            <a:ext cx="2121024" cy="5948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 smtClean="0"/>
              <a:t>+ 3 000 р.</a:t>
            </a:r>
            <a:endParaRPr lang="ru-RU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74556" y="3527927"/>
            <a:ext cx="2121024" cy="5948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= 6 750 р.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74556" y="3305808"/>
            <a:ext cx="2121024" cy="36661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ВАШ ОБЩИЙ ДОХОД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623" y="123478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0" grpId="0" animBg="1"/>
      <p:bldP spid="21" grpId="0" animBg="1"/>
      <p:bldP spid="47" grpId="0" animBg="1"/>
      <p:bldP spid="41" grpId="0" animBg="1"/>
      <p:bldP spid="42" grpId="0" animBg="1"/>
      <p:bldP spid="50" grpId="0" animBg="1"/>
      <p:bldP spid="56" grpId="0" animBg="1"/>
      <p:bldP spid="69" grpId="0"/>
      <p:bldP spid="33" grpId="0"/>
      <p:bldP spid="34" grpId="0"/>
      <p:bldP spid="35" grpId="0"/>
      <p:bldP spid="36" grpId="0"/>
      <p:bldP spid="48" grpId="0"/>
      <p:bldP spid="55" grpId="0" animBg="1"/>
      <p:bldP spid="32" grpId="0" animBg="1"/>
      <p:bldP spid="37" grpId="0"/>
      <p:bldP spid="31" grpId="0" animBg="1"/>
      <p:bldP spid="39" grpId="0" animBg="1"/>
      <p:bldP spid="2" grpId="0"/>
      <p:bldP spid="40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194" y="1725397"/>
            <a:ext cx="2622060" cy="26220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15144" y="2181975"/>
            <a:ext cx="3530879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76092"/>
                </a:solidFill>
              </a:rPr>
              <a:t>СТАТЬ</a:t>
            </a:r>
            <a:br>
              <a:rPr lang="ru-RU" sz="2800" b="1" dirty="0" smtClean="0">
                <a:solidFill>
                  <a:srgbClr val="376092"/>
                </a:solidFill>
              </a:rPr>
            </a:br>
            <a:r>
              <a:rPr lang="ru-RU" sz="2800" b="1" dirty="0" smtClean="0">
                <a:solidFill>
                  <a:srgbClr val="376092"/>
                </a:solidFill>
              </a:rPr>
              <a:t>ВЕДУЩИМ</a:t>
            </a:r>
            <a:br>
              <a:rPr lang="ru-RU" sz="2800" b="1" dirty="0" smtClean="0">
                <a:solidFill>
                  <a:srgbClr val="376092"/>
                </a:solidFill>
              </a:rPr>
            </a:br>
            <a:r>
              <a:rPr lang="ru-RU" sz="2800" b="1" dirty="0" smtClean="0">
                <a:solidFill>
                  <a:srgbClr val="376092"/>
                </a:solidFill>
              </a:rPr>
              <a:t>КОНСУЛЬТАНТОМ</a:t>
            </a:r>
            <a:endParaRPr lang="ru-RU" sz="3600" b="1" dirty="0">
              <a:solidFill>
                <a:srgbClr val="37609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5727" y="1398814"/>
            <a:ext cx="17972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50" y="1932470"/>
            <a:ext cx="841502" cy="843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2" y="867477"/>
            <a:ext cx="3150152" cy="3137801"/>
          </a:xfrm>
          <a:prstGeom prst="rect">
            <a:avLst/>
          </a:prstGeom>
        </p:spPr>
      </p:pic>
      <p:pic>
        <p:nvPicPr>
          <p:cNvPr id="68" name="Изображение 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750" y="1389561"/>
            <a:ext cx="990078" cy="990078"/>
          </a:xfrm>
          <a:prstGeom prst="rect">
            <a:avLst/>
          </a:prstGeom>
        </p:spPr>
      </p:pic>
      <p:pic>
        <p:nvPicPr>
          <p:cNvPr id="67" name="Изображение 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190" y="1389561"/>
            <a:ext cx="1790903" cy="1790903"/>
          </a:xfrm>
          <a:prstGeom prst="rect">
            <a:avLst/>
          </a:prstGeom>
        </p:spPr>
      </p:pic>
      <p:pic>
        <p:nvPicPr>
          <p:cNvPr id="62" name="Изображение 6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15" y="1040573"/>
            <a:ext cx="518353" cy="518353"/>
          </a:xfrm>
          <a:prstGeom prst="rect">
            <a:avLst/>
          </a:prstGeom>
        </p:spPr>
      </p:pic>
      <p:pic>
        <p:nvPicPr>
          <p:cNvPr id="61" name="Изображение 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311" y="2817013"/>
            <a:ext cx="518353" cy="51835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35" y="2031826"/>
            <a:ext cx="758921" cy="75892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188" y="3110581"/>
            <a:ext cx="758921" cy="75892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620" y="3160177"/>
            <a:ext cx="758921" cy="758921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993272" y="2704920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chemeClr val="bg1"/>
                </a:solidFill>
              </a:rPr>
              <a:t>500 БАЛЛОВ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9800000">
            <a:off x="2136687" y="3644669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2487426" y="2919157"/>
            <a:ext cx="1566513" cy="5708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500 БАЛЛОВ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1402240" y="3786404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4363607" y="2197924"/>
            <a:ext cx="1727343" cy="295456"/>
          </a:xfrm>
          <a:prstGeom prst="rightArrow">
            <a:avLst/>
          </a:prstGeom>
          <a:solidFill>
            <a:srgbClr val="7BA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5273750" y="2197924"/>
            <a:ext cx="972682" cy="354476"/>
          </a:xfrm>
          <a:prstGeom prst="rect">
            <a:avLst/>
          </a:prstGeom>
          <a:solidFill>
            <a:srgbClr val="7BACC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50" name="Стрелка вправо 49"/>
          <p:cNvSpPr/>
          <p:nvPr/>
        </p:nvSpPr>
        <p:spPr>
          <a:xfrm rot="12600000">
            <a:off x="4053939" y="3655252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>
          <a:xfrm>
            <a:off x="4384170" y="3786404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55" name="Стрелка вправо 54"/>
          <p:cNvSpPr/>
          <p:nvPr/>
        </p:nvSpPr>
        <p:spPr>
          <a:xfrm>
            <a:off x="1735564" y="2752925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6920487" y="1519724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7148980" y="1481548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pic>
        <p:nvPicPr>
          <p:cNvPr id="46" name="Изображение 4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099" y="1784747"/>
            <a:ext cx="518353" cy="518353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 rot="10800000">
            <a:off x="7472957" y="2262049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дзаголовок 2"/>
          <p:cNvSpPr txBox="1">
            <a:spLocks/>
          </p:cNvSpPr>
          <p:nvPr/>
        </p:nvSpPr>
        <p:spPr>
          <a:xfrm>
            <a:off x="7701450" y="2223873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pic>
        <p:nvPicPr>
          <p:cNvPr id="52" name="Изображение 5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505" y="2605315"/>
            <a:ext cx="518353" cy="518353"/>
          </a:xfrm>
          <a:prstGeom prst="rect">
            <a:avLst/>
          </a:prstGeom>
        </p:spPr>
      </p:pic>
      <p:sp>
        <p:nvSpPr>
          <p:cNvPr id="53" name="Стрелка вправо 52"/>
          <p:cNvSpPr/>
          <p:nvPr/>
        </p:nvSpPr>
        <p:spPr>
          <a:xfrm rot="10800000">
            <a:off x="7224363" y="3082617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одзаголовок 2"/>
          <p:cNvSpPr txBox="1">
            <a:spLocks/>
          </p:cNvSpPr>
          <p:nvPr/>
        </p:nvSpPr>
        <p:spPr>
          <a:xfrm>
            <a:off x="7452856" y="3044441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6090951" y="3296345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одзаголовок 2"/>
          <p:cNvSpPr txBox="1">
            <a:spLocks/>
          </p:cNvSpPr>
          <p:nvPr/>
        </p:nvSpPr>
        <p:spPr>
          <a:xfrm>
            <a:off x="6319444" y="3258169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sp>
        <p:nvSpPr>
          <p:cNvPr id="66" name="Стрелка вправо 65"/>
          <p:cNvSpPr/>
          <p:nvPr/>
        </p:nvSpPr>
        <p:spPr>
          <a:xfrm>
            <a:off x="2096120" y="1529022"/>
            <a:ext cx="410495" cy="187594"/>
          </a:xfrm>
          <a:prstGeom prst="rightArrow">
            <a:avLst/>
          </a:prstGeom>
          <a:solidFill>
            <a:srgbClr val="372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3" name="Изображение 6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39" y="800005"/>
            <a:ext cx="758921" cy="758921"/>
          </a:xfrm>
          <a:prstGeom prst="rect">
            <a:avLst/>
          </a:prstGeom>
        </p:spPr>
      </p:pic>
      <p:sp>
        <p:nvSpPr>
          <p:cNvPr id="65" name="Подзаголовок 2"/>
          <p:cNvSpPr txBox="1">
            <a:spLocks/>
          </p:cNvSpPr>
          <p:nvPr/>
        </p:nvSpPr>
        <p:spPr>
          <a:xfrm>
            <a:off x="1402644" y="1475828"/>
            <a:ext cx="803869" cy="292955"/>
          </a:xfrm>
          <a:prstGeom prst="rect">
            <a:avLst/>
          </a:prstGeom>
          <a:solidFill>
            <a:srgbClr val="37264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</a:rPr>
              <a:t>500 БАЛЛОВ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06354 1.9753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0494E-6 L 0.06354 1.6049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0" grpId="0" animBg="1"/>
      <p:bldP spid="49" grpId="0" animBg="1"/>
      <p:bldP spid="51" grpId="0" animBg="1"/>
      <p:bldP spid="53" grpId="0" animBg="1"/>
      <p:bldP spid="54" grpId="0" animBg="1"/>
      <p:bldP spid="59" grpId="0" animBg="1"/>
      <p:bldP spid="60" grpId="0" animBg="1"/>
      <p:bldP spid="66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194" y="1725397"/>
            <a:ext cx="2622060" cy="26220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15144" y="2054979"/>
            <a:ext cx="353087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76092"/>
                </a:solidFill>
              </a:rPr>
              <a:t>ВАШИ ВЫГОДЫ:</a:t>
            </a:r>
            <a:endParaRPr lang="ru-RU" sz="3600" b="1" dirty="0">
              <a:solidFill>
                <a:srgbClr val="37609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5727" y="1398814"/>
            <a:ext cx="179726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421595" y="2475256"/>
            <a:ext cx="3640841" cy="76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rgbClr val="FF6600"/>
                </a:solidFill>
              </a:rPr>
              <a:t>ДОХОД 15 000 руб.</a:t>
            </a: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421595" y="3197467"/>
            <a:ext cx="3640841" cy="76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DA0052"/>
                </a:solidFill>
              </a:rPr>
              <a:t>+ БОНУС </a:t>
            </a:r>
            <a:r>
              <a:rPr lang="ru-RU" sz="1800" b="1" dirty="0" smtClean="0">
                <a:solidFill>
                  <a:srgbClr val="DA0052"/>
                </a:solidFill>
              </a:rPr>
              <a:t>БЫСТРЫЙ СТАРТ</a:t>
            </a:r>
            <a:r>
              <a:rPr lang="ru-RU" sz="1800" b="1" dirty="0">
                <a:solidFill>
                  <a:srgbClr val="FF6600"/>
                </a:solidFill>
              </a:rPr>
              <a:t/>
            </a:r>
            <a:br>
              <a:rPr lang="ru-RU" sz="1800" b="1" dirty="0">
                <a:solidFill>
                  <a:srgbClr val="FF6600"/>
                </a:solidFill>
              </a:rPr>
            </a:br>
            <a:r>
              <a:rPr lang="ru-RU" sz="1800" b="1" dirty="0" smtClean="0">
                <a:solidFill>
                  <a:srgbClr val="189DA6"/>
                </a:solidFill>
              </a:rPr>
              <a:t>+ </a:t>
            </a:r>
            <a:r>
              <a:rPr lang="ru-RU" sz="1800" b="1" dirty="0">
                <a:solidFill>
                  <a:srgbClr val="189DA6"/>
                </a:solidFill>
              </a:rPr>
              <a:t>Программа </a:t>
            </a:r>
            <a:r>
              <a:rPr lang="ru-RU" sz="1800" b="1" dirty="0" smtClean="0">
                <a:solidFill>
                  <a:srgbClr val="189DA6"/>
                </a:solidFill>
              </a:rPr>
              <a:t>ОТДЫХАЙ И </a:t>
            </a:r>
            <a:r>
              <a:rPr lang="ru-RU" sz="1800" b="1" dirty="0">
                <a:solidFill>
                  <a:srgbClr val="189DA6"/>
                </a:solidFill>
              </a:rPr>
              <a:t>УЧИСЬ 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462" y="4005850"/>
            <a:ext cx="574943" cy="57494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920" y="4005850"/>
            <a:ext cx="574943" cy="57494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50" y="1932470"/>
            <a:ext cx="841502" cy="843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7127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7619" y="895028"/>
            <a:ext cx="707769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03" y="1748294"/>
            <a:ext cx="2622060" cy="262206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15144" y="2181975"/>
            <a:ext cx="3530879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A57B45"/>
                </a:solidFill>
              </a:rPr>
              <a:t>СТАТЬ</a:t>
            </a:r>
            <a:br>
              <a:rPr lang="ru-RU" sz="2800" b="1" dirty="0" smtClean="0">
                <a:solidFill>
                  <a:srgbClr val="A57B45"/>
                </a:solidFill>
              </a:rPr>
            </a:br>
            <a:r>
              <a:rPr lang="ru-RU" sz="2800" b="1" dirty="0" smtClean="0">
                <a:solidFill>
                  <a:srgbClr val="A57B45"/>
                </a:solidFill>
              </a:rPr>
              <a:t>ПРОФЕССИОНАЛОМ</a:t>
            </a:r>
            <a:endParaRPr lang="ru-RU" sz="3600" b="1" dirty="0">
              <a:solidFill>
                <a:srgbClr val="A57B45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5727" y="1398814"/>
            <a:ext cx="1797269" cy="523220"/>
          </a:xfrm>
          <a:prstGeom prst="rect">
            <a:avLst/>
          </a:prstGeom>
          <a:solidFill>
            <a:srgbClr val="A57B4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ШАГ 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893" y="1938408"/>
            <a:ext cx="841502" cy="843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370" y="252347"/>
            <a:ext cx="1217873" cy="5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247</Words>
  <Application>Microsoft Office PowerPoint</Application>
  <PresentationFormat>Экран (16:9)</PresentationFormat>
  <Paragraphs>111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Максим Юрьевич Ким</dc:creator>
  <cp:lastModifiedBy>Молочная Дарья Владимировна</cp:lastModifiedBy>
  <cp:revision>176</cp:revision>
  <dcterms:created xsi:type="dcterms:W3CDTF">2015-09-22T15:11:40Z</dcterms:created>
  <dcterms:modified xsi:type="dcterms:W3CDTF">2016-06-20T10:15:54Z</dcterms:modified>
</cp:coreProperties>
</file>